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10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524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школьного спортивного клуба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«СПОРТ»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908720" y="1115616"/>
            <a:ext cx="5238582" cy="1296143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Директор МОБУ «Красногвардейская СОШ имени Марченко А.А.»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Ольга Васильевна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Пачина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476672" y="2411760"/>
            <a:ext cx="6238074" cy="1728192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20688" y="2483768"/>
            <a:ext cx="2286254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Руководитель ШСК «СПОРТ»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Алексей Викторович Старших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93096" y="2555776"/>
            <a:ext cx="2106234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Председатель ШСК</a:t>
            </a:r>
          </a:p>
          <a:p>
            <a:pPr algn="ctr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Проказина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София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0" y="4139952"/>
            <a:ext cx="6858000" cy="3744416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8640" y="4355976"/>
            <a:ext cx="2088232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Актив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«б»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Маясов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Илья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Кузьмин Александр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Старших Иван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7152" y="4139952"/>
            <a:ext cx="2060848" cy="24482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Физорги классов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«а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Белов Константин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«б» </a:t>
            </a: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Цверкун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Михаил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«а» Меньшаков Егор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«б» Андрющенко Илья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«а» Кузьмин Александр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«б» </a:t>
            </a: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Маясов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Илья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«а» </a:t>
            </a: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Чуменко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Ульяна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«б» </a:t>
            </a: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Агабекян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Эрик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Григорьев Данила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10 Старших Иван 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«а» </a:t>
            </a: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Рекадьев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Илья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«б» Фёдоров Кирилл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«в» Литвинова Дарья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0888" y="5148064"/>
            <a:ext cx="2232248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20888" y="5148064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Учителя физической     культуры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Алексей Викторович Старших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Катира Иксановна Масилова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Любовь Ивановна Чёмушкина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96752" y="7956376"/>
            <a:ext cx="4320480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Физкультурно-оздоровительная работа в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МОБУ «Красногвардейская СОШ имени Марченко А.А.»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136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Структура школьного спортивного клуба «СПОРТ»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школьного спортивного клуба «СПОРТ»</dc:title>
  <dc:creator>Александр</dc:creator>
  <cp:lastModifiedBy>79225322474</cp:lastModifiedBy>
  <cp:revision>17</cp:revision>
  <cp:lastPrinted>2015-11-20T15:30:06Z</cp:lastPrinted>
  <dcterms:created xsi:type="dcterms:W3CDTF">2014-10-19T12:59:44Z</dcterms:created>
  <dcterms:modified xsi:type="dcterms:W3CDTF">2020-10-21T18:36:06Z</dcterms:modified>
</cp:coreProperties>
</file>